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B5"/>
    <a:srgbClr val="FF7578"/>
    <a:srgbClr val="CC0000"/>
    <a:srgbClr val="880606"/>
    <a:srgbClr val="006600"/>
    <a:srgbClr val="008080"/>
    <a:srgbClr val="5F8FFB"/>
    <a:srgbClr val="8AAFD0"/>
    <a:srgbClr val="88CBD2"/>
    <a:srgbClr val="5DB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8" d="100"/>
          <a:sy n="18" d="100"/>
        </p:scale>
        <p:origin x="1805" y="14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1541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ED0789-0253-4D9F-9F8C-43AB8EE80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4B280C4-2618-4DD2-989F-6DA415C0DB0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0C80-D532-4989-B1B5-E5A8E6CDC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5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58479-435D-42E5-92FA-70CA6B2F2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E4E2D-038F-4C33-A80F-A42A724A5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204F-F400-433E-8CCB-933EA19BB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0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34EAC-5327-4AA7-A963-10A7F5610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6DB83-DB5E-4B53-A9E8-B4F43CDA6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F8B3-D401-4994-9BDD-30563D144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15C1C-CBDF-4C5F-9FE4-A4A636C8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966B-A693-4529-8506-53B5484CF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2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D6CB-C7F6-4286-9BD9-592082FC8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EDAF-BF17-416F-8CFB-23DE01715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8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EB6A1-0148-4476-B418-89816D1E7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1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100"/>
            </a:lvl1pPr>
          </a:lstStyle>
          <a:p>
            <a:fld id="{3C1B0FD4-4DC7-4D7F-9346-08FA44C3B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rkey.com/blog/2017/05/Tinnitus-from-loud-music" TargetMode="External"/><Relationship Id="rId13" Type="http://schemas.openxmlformats.org/officeDocument/2006/relationships/hyperlink" Target="https://www.youtube.com/watch?v=3yps6SDLf4w" TargetMode="External"/><Relationship Id="rId18" Type="http://schemas.openxmlformats.org/officeDocument/2006/relationships/image" Target="../media/image12.tmp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7.jpeg"/><Relationship Id="rId17" Type="http://schemas.openxmlformats.org/officeDocument/2006/relationships/image" Target="../media/image11.tm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tmp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hyperlink" Target="http://cincinnatirefined.com/arts-design/photos-inside-cincinnati-school-for-creative-and-performing-arts-in-over-the-rhine#photo-24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9.tmp"/><Relationship Id="rId10" Type="http://schemas.openxmlformats.org/officeDocument/2006/relationships/image" Target="../media/image6.jpe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hyperlink" Target="http://www.extech.com/display/?id=14225" TargetMode="External"/><Relationship Id="rId1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xfrm>
            <a:off x="2193925" y="1317625"/>
            <a:ext cx="39503350" cy="5486400"/>
          </a:xfrm>
          <a:solidFill>
            <a:srgbClr val="FF7578"/>
          </a:solidFill>
          <a:ln w="60325" cap="flat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and Noise Pollution</a:t>
            </a:r>
            <a:r>
              <a:rPr lang="en-US" alt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Molly Hamilton</a:t>
            </a:r>
            <a:r>
              <a:rPr lang="en-US" altLang="en-US" sz="7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7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for Creative and Performing Arts, 10-12 Mathematics</a:t>
            </a:r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15163800" y="7467600"/>
            <a:ext cx="13568363" cy="175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defTabSz="4703763" eaLnBrk="1" hangingPunct="1"/>
            <a:r>
              <a:rPr lang="en-US" alt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will do… </a:t>
            </a:r>
          </a:p>
        </p:txBody>
      </p:sp>
      <p:sp>
        <p:nvSpPr>
          <p:cNvPr id="3078" name="Text Box 21"/>
          <p:cNvSpPr txBox="1">
            <a:spLocks noChangeArrowheads="1"/>
          </p:cNvSpPr>
          <p:nvPr/>
        </p:nvSpPr>
        <p:spPr bwMode="auto">
          <a:xfrm>
            <a:off x="730250" y="16681450"/>
            <a:ext cx="132905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200"/>
          </a:p>
        </p:txBody>
      </p:sp>
      <p:sp>
        <p:nvSpPr>
          <p:cNvPr id="3079" name="Text Box 22"/>
          <p:cNvSpPr txBox="1">
            <a:spLocks noChangeArrowheads="1"/>
          </p:cNvSpPr>
          <p:nvPr/>
        </p:nvSpPr>
        <p:spPr bwMode="auto">
          <a:xfrm>
            <a:off x="609600" y="16529050"/>
            <a:ext cx="137763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200"/>
          </a:p>
        </p:txBody>
      </p:sp>
      <p:sp>
        <p:nvSpPr>
          <p:cNvPr id="3087" name="Rectangle 42"/>
          <p:cNvSpPr>
            <a:spLocks noChangeArrowheads="1"/>
          </p:cNvSpPr>
          <p:nvPr/>
        </p:nvSpPr>
        <p:spPr bwMode="auto">
          <a:xfrm>
            <a:off x="2209800" y="1314450"/>
            <a:ext cx="457200" cy="54864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088" name="Rectangle 43"/>
          <p:cNvSpPr>
            <a:spLocks noChangeArrowheads="1"/>
          </p:cNvSpPr>
          <p:nvPr/>
        </p:nvSpPr>
        <p:spPr bwMode="auto">
          <a:xfrm>
            <a:off x="41224200" y="1304925"/>
            <a:ext cx="457200" cy="54864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/>
          </a:p>
        </p:txBody>
      </p:sp>
      <p:pic>
        <p:nvPicPr>
          <p:cNvPr id="30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28" y="1626393"/>
            <a:ext cx="5846072" cy="3305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TextBox 4"/>
          <p:cNvSpPr txBox="1">
            <a:spLocks noChangeArrowheads="1"/>
          </p:cNvSpPr>
          <p:nvPr/>
        </p:nvSpPr>
        <p:spPr bwMode="auto">
          <a:xfrm>
            <a:off x="38080949" y="4569955"/>
            <a:ext cx="32221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</a:rPr>
              <a:t>RET </a:t>
            </a:r>
            <a:r>
              <a:rPr lang="en-US" altLang="en-US" sz="2800" dirty="0">
                <a:solidFill>
                  <a:schemeClr val="bg1"/>
                </a:solidFill>
              </a:rPr>
              <a:t>is funded by the National Science Foundation, grant </a:t>
            </a:r>
            <a:r>
              <a:rPr lang="en-US" altLang="en-US" sz="2800" dirty="0" smtClean="0">
                <a:solidFill>
                  <a:schemeClr val="bg1"/>
                </a:solidFill>
              </a:rPr>
              <a:t># EEC-1404766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9933" y="9952378"/>
            <a:ext cx="14727953" cy="972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Collected and analyzed air and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noise pollution from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micro-environments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Near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I-75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Commutes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Shuttle bus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</a:p>
          <a:p>
            <a:pPr algn="ctr"/>
            <a:endParaRPr lang="en-US" sz="6600" dirty="0"/>
          </a:p>
        </p:txBody>
      </p:sp>
      <p:sp>
        <p:nvSpPr>
          <p:cNvPr id="16" name="TextBox 15"/>
          <p:cNvSpPr txBox="1"/>
          <p:nvPr/>
        </p:nvSpPr>
        <p:spPr>
          <a:xfrm>
            <a:off x="14976844" y="9952378"/>
            <a:ext cx="13937512" cy="1455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a sound problem </a:t>
            </a:r>
          </a:p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5400" b="1" dirty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endParaRPr lang="en-US" sz="5400" b="1" dirty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endParaRPr lang="en-US" sz="5400" b="1" dirty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endParaRPr lang="en-US" sz="5400" b="1" dirty="0">
              <a:latin typeface="Lucida Bright" panose="02040602050505020304" pitchFamily="18" charset="0"/>
            </a:endParaRPr>
          </a:p>
          <a:p>
            <a:pPr algn="ctr"/>
            <a:endParaRPr lang="en-US" sz="5400" b="1" dirty="0" smtClean="0">
              <a:latin typeface="Lucida Bright" panose="02040602050505020304" pitchFamily="18" charset="0"/>
            </a:endParaRPr>
          </a:p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Engineering Design Process to find the best solution.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13163" y="9952378"/>
            <a:ext cx="13944600" cy="1862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Sound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volume 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2400"/>
              </a:spcAft>
            </a:pPr>
            <a:endParaRPr lang="en-US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US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US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noise levels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Hearing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  <a:p>
            <a:pPr algn="ctr">
              <a:spcAft>
                <a:spcPts val="2400"/>
              </a:spcAft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Sound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600" b="1" dirty="0">
              <a:latin typeface="Lucida Bright" panose="02040602050505020304" pitchFamily="18" charset="0"/>
            </a:endParaRPr>
          </a:p>
          <a:p>
            <a:endParaRPr lang="en-US" dirty="0"/>
          </a:p>
        </p:txBody>
      </p:sp>
      <p:pic>
        <p:nvPicPr>
          <p:cNvPr id="1030" name="Picture 6" descr="https://lh3.googleusercontent.com/3Z7u9NGxXRzc6aNlUyEc_lqk29yoWasQxOq6r-4htnIdfCTnGVN7brrpmclHoyfwtEqFEyNXF2C729GicPGMRswLK9yUw2zSS_wPKGWpP1PrJ4Do-78WV-g8GSfxGeS9NQl_jD1-wu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3317">
            <a:off x="9252786" y="20540039"/>
            <a:ext cx="3435639" cy="43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36225955" y="4917389"/>
            <a:ext cx="1417637" cy="14072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90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674" y="4586851"/>
            <a:ext cx="2108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102518" y="7467600"/>
            <a:ext cx="13568363" cy="175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defTabSz="4703763" eaLnBrk="1" hangingPunct="1"/>
            <a:r>
              <a:rPr lang="en-US" alt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this summer… </a:t>
            </a:r>
            <a:endParaRPr lang="en-US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9225082" y="7467600"/>
            <a:ext cx="13568363" cy="175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defTabSz="4703763" eaLnBrk="1" hangingPunct="1"/>
            <a:r>
              <a:rPr lang="en-US" alt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wondered about…</a:t>
            </a:r>
            <a:endParaRPr lang="en-US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20582" y="24436465"/>
            <a:ext cx="12375952" cy="6543607"/>
            <a:chOff x="44693185" y="11711056"/>
            <a:chExt cx="12375952" cy="6543607"/>
          </a:xfrm>
        </p:grpSpPr>
        <p:sp>
          <p:nvSpPr>
            <p:cNvPr id="10" name="Rectangle 9"/>
            <p:cNvSpPr/>
            <p:nvPr/>
          </p:nvSpPr>
          <p:spPr bwMode="auto">
            <a:xfrm>
              <a:off x="45048443" y="12090910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2285061" y="16705773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3963051" y="14281115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2285061" y="12084974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0420147" y="14360241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8711153" y="12090910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6877243" y="14281115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8757040" y="16705773"/>
              <a:ext cx="2438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5023043" y="16697343"/>
              <a:ext cx="26162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3185" y="11711056"/>
              <a:ext cx="12375952" cy="654360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4933067" y="19240958"/>
            <a:ext cx="14550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Sound  data from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06/27/17 At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Near Roadway Site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Image result for listening to loud mus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527" y="13295879"/>
            <a:ext cx="8247872" cy="82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961527" y="21585450"/>
            <a:ext cx="7729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8"/>
              </a:rPr>
              <a:t>http://</a:t>
            </a:r>
            <a:r>
              <a:rPr lang="en-US" sz="1600" dirty="0" smtClean="0">
                <a:hlinkClick r:id="rId8"/>
              </a:rPr>
              <a:t>www.starkey.com/blog/2017/05/Tinnitus-from-loud-music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41502" y="23221347"/>
            <a:ext cx="425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9"/>
              </a:rPr>
              <a:t>http://www.extech.com/display/?</a:t>
            </a:r>
            <a:r>
              <a:rPr lang="en-US" sz="1600" dirty="0" smtClean="0">
                <a:hlinkClick r:id="rId9"/>
              </a:rPr>
              <a:t>id=14225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1034" name="Picture 10" descr="Image result for scpa auditorium desig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367" y="27468122"/>
            <a:ext cx="6069454" cy="40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6786894" y="31458625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11"/>
              </a:rPr>
              <a:t>http://</a:t>
            </a:r>
            <a:r>
              <a:rPr lang="en-US" sz="1600" dirty="0" smtClean="0">
                <a:hlinkClick r:id="rId11"/>
              </a:rPr>
              <a:t>cincinnatirefined.com/arts-design/photos-inside-cincinnati-</a:t>
            </a:r>
          </a:p>
          <a:p>
            <a:r>
              <a:rPr lang="en-US" sz="1600" dirty="0" smtClean="0">
                <a:hlinkClick r:id="rId11"/>
              </a:rPr>
              <a:t>school-for-creative-and-performing-arts-in-over-the-rhine#photo-24</a:t>
            </a:r>
            <a:endParaRPr lang="en-US" sz="1600" dirty="0"/>
          </a:p>
        </p:txBody>
      </p:sp>
      <p:pic>
        <p:nvPicPr>
          <p:cNvPr id="1036" name="Picture 12" descr="Image result for scpa auditorium, cincinnat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199" y="27422492"/>
            <a:ext cx="7281619" cy="4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9413199" y="31574085"/>
            <a:ext cx="517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13"/>
              </a:rPr>
              <a:t>https://</a:t>
            </a:r>
            <a:r>
              <a:rPr lang="en-US" sz="1600" dirty="0" smtClean="0">
                <a:hlinkClick r:id="rId13"/>
              </a:rPr>
              <a:t>www.youtube.com/watch?v=3yps6SDLf4w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7" y="20322269"/>
            <a:ext cx="6444763" cy="1160818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1" y="26012555"/>
            <a:ext cx="1394581" cy="1013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18986841"/>
            <a:ext cx="7248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07/05/17 Commutes to UC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Black Carbon Mass (µg/m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85" y="23978116"/>
            <a:ext cx="5936040" cy="3493333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07" y="27920924"/>
            <a:ext cx="6052796" cy="4058934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982" y="13012243"/>
            <a:ext cx="13557155" cy="59745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7155021" y="14958577"/>
            <a:ext cx="7631168" cy="5723376"/>
          </a:xfrm>
          <a:prstGeom prst="rect">
            <a:avLst/>
          </a:prstGeom>
        </p:spPr>
      </p:pic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612" y="1627254"/>
            <a:ext cx="8564411" cy="27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113</Words>
  <Application>Microsoft Office PowerPoint</Application>
  <PresentationFormat>Custom</PresentationFormat>
  <Paragraphs>43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Lucida Bright</vt:lpstr>
      <vt:lpstr>Default Design</vt:lpstr>
      <vt:lpstr>Air and Noise Pollution Molly Hamilton School for Creative and Performing Arts, 10-12 Mathematics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CEEMS</cp:lastModifiedBy>
  <cp:revision>92</cp:revision>
  <dcterms:created xsi:type="dcterms:W3CDTF">2004-07-26T21:45:23Z</dcterms:created>
  <dcterms:modified xsi:type="dcterms:W3CDTF">2017-07-20T13:22:02Z</dcterms:modified>
  <cp:category>science research poster</cp:category>
</cp:coreProperties>
</file>